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5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2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0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3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9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0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9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854B0-6A05-454B-AE7B-044EAC99FD58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E9A71-E3EA-4C14-9493-B4891024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6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470"/>
            <a:ext cx="6858000" cy="88750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1219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  <a:latin typeface="MTF Jumpin' Jack" panose="02000500000000000000" pitchFamily="2" charset="0"/>
              </a:rPr>
              <a:t>Ms. S. Davis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2133600"/>
            <a:ext cx="266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KG Eyes Wide Open" panose="02000506000000020004" pitchFamily="2" charset="0"/>
              </a:rPr>
              <a:t>Every day may not be good, but there is something good in every day!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800600"/>
            <a:ext cx="23622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My name is Shannon Davis. This will be my 32nd year working in the Richmond County School System.</a:t>
            </a:r>
          </a:p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I received my Bachelor's Degree in Early Childhood Education from Augusta State College. I received my Master's Degree in Technology in Education from Lesley University.</a:t>
            </a:r>
          </a:p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I have one daughter. Her name is Alana Davis. She is a 2021 graduate of the University of Memphis.</a:t>
            </a:r>
          </a:p>
          <a:p>
            <a:endParaRPr lang="en-US" sz="2000" dirty="0">
              <a:latin typeface="Georgia Belle" panose="02000603000000000000" pitchFamily="2" charset="0"/>
              <a:ea typeface="Georgia Belle" panose="02000603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00" y="4233817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  <a:latin typeface="Georgia Belle" panose="02000603000000000000" pitchFamily="2" charset="0"/>
                <a:ea typeface="Georgia Belle" panose="02000603000000000000" pitchFamily="2" charset="0"/>
              </a:rPr>
              <a:t>BLUE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1000" y="4900136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Georgia Belle" panose="02000603000000000000" pitchFamily="2" charset="0"/>
                <a:ea typeface="Georgia Belle" panose="02000603000000000000" pitchFamily="2" charset="0"/>
              </a:rPr>
              <a:t>CATS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1000" y="55742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Georgia Belle" panose="02000603000000000000" pitchFamily="2" charset="0"/>
                <a:ea typeface="Georgia Belle" panose="02000603000000000000" pitchFamily="2" charset="0"/>
              </a:rPr>
              <a:t>BABY RUTH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91000" y="62600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Georgia Belle" panose="02000603000000000000" pitchFamily="2" charset="0"/>
                <a:ea typeface="Georgia Belle" panose="02000603000000000000" pitchFamily="2" charset="0"/>
              </a:rPr>
              <a:t>Friday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91000" y="68696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Georgia Belle" panose="02000603000000000000" pitchFamily="2" charset="0"/>
                <a:ea typeface="Georgia Belle" panose="02000603000000000000" pitchFamily="2" charset="0"/>
              </a:rPr>
              <a:t>Charlotte’s Web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91000" y="75554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  <a:latin typeface="Georgia Belle" panose="02000603000000000000" pitchFamily="2" charset="0"/>
                <a:ea typeface="Georgia Belle" panose="02000603000000000000" pitchFamily="2" charset="0"/>
              </a:rPr>
              <a:t>Shopping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1905000"/>
            <a:ext cx="609600" cy="6299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T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E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C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H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N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O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L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O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G</a:t>
            </a:r>
          </a:p>
          <a:p>
            <a:r>
              <a:rPr lang="en-US" sz="4000" b="1" dirty="0">
                <a:solidFill>
                  <a:srgbClr val="00B0F0"/>
                </a:solidFill>
                <a:latin typeface="MTF Jumpin' Jack" panose="02000500000000000000" pitchFamily="2" charset="0"/>
              </a:rPr>
              <a:t>Y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45B2888-1A28-41E7-9400-3C21E864B7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30515" y="951385"/>
            <a:ext cx="2743199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593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 Belle</vt:lpstr>
      <vt:lpstr>KG Eyes Wide Open</vt:lpstr>
      <vt:lpstr>MTF Jumpin' Jack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</dc:creator>
  <cp:lastModifiedBy>Davis, Shannon</cp:lastModifiedBy>
  <cp:revision>6</cp:revision>
  <dcterms:created xsi:type="dcterms:W3CDTF">2018-01-14T21:57:37Z</dcterms:created>
  <dcterms:modified xsi:type="dcterms:W3CDTF">2022-07-29T19:20:04Z</dcterms:modified>
</cp:coreProperties>
</file>